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3" d="100"/>
          <a:sy n="63" d="100"/>
        </p:scale>
        <p:origin x="1084" y="5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A329464E-EFE3-9297-9DAF-69429C92FD5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6667" b="16667"/>
          <a:stretch/>
        </p:blipFill>
        <p:spPr/>
      </p:pic>
      <p:pic>
        <p:nvPicPr>
          <p:cNvPr id="37" name="Picture Placeholder 36" descr="A person playing tennis on a court&#10;&#10;AI-generated content may be incorrect.">
            <a:extLst>
              <a:ext uri="{FF2B5EF4-FFF2-40B4-BE49-F238E27FC236}">
                <a16:creationId xmlns:a16="http://schemas.microsoft.com/office/drawing/2014/main" id="{0964E22B-7D7C-C7F2-D682-0FD1A534CBE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6024" t="24811" r="8329" b="9161"/>
          <a:stretch>
            <a:fillRect/>
          </a:stretch>
        </p:blipFill>
        <p:spPr>
          <a:xfrm>
            <a:off x="6258937" y="4318075"/>
            <a:ext cx="2316872" cy="2231641"/>
          </a:xfrm>
        </p:spPr>
      </p:pic>
      <p:pic>
        <p:nvPicPr>
          <p:cNvPr id="35" name="Picture Placeholder 34">
            <a:extLst>
              <a:ext uri="{FF2B5EF4-FFF2-40B4-BE49-F238E27FC236}">
                <a16:creationId xmlns:a16="http://schemas.microsoft.com/office/drawing/2014/main" id="{4F10E67B-D319-CE12-184B-AE4372D44A7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25367" t="16272" r="22077" b="16272"/>
          <a:stretch>
            <a:fillRect/>
          </a:stretch>
        </p:blipFill>
        <p:spPr>
          <a:xfrm>
            <a:off x="9236022" y="4318075"/>
            <a:ext cx="2316872" cy="2231641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3095001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>
                <a:solidFill>
                  <a:srgbClr val="4A4A49"/>
                </a:solidFill>
                <a:latin typeface="Century Gothic" panose="020F0302020204030204"/>
              </a:rPr>
              <a:t>Country Communications 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Manager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5 years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Ghana Broadcasting Corporation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424308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I joined </a:t>
            </a:r>
            <a:r>
              <a:rPr lang="en-US" sz="1200" dirty="0">
                <a:solidFill>
                  <a:srgbClr val="4A4A49"/>
                </a:solidFill>
                <a:latin typeface="Century Gothic" panose="020F0302020204030204"/>
              </a:rPr>
              <a:t>ofi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because I wanted an advancement in my career. After 5 years, I have seen progression in my career; I have  job security and stability as well as personal growth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Significant others/family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Mother and Husband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  <a:endParaRPr lang="en-US" sz="1200" b="0" dirty="0">
              <a:solidFill>
                <a:srgbClr val="4A4A49"/>
              </a:solidFill>
              <a:latin typeface="Century Gothic" panose="020F03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Spending time alone to recharge and playing tennis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00A5B5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Anything delicious is good for me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Any song written with heart and emotions is good for me!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Francisca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Bannerman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</a:t>
            </a: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Franca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8463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favourite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colour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is green. I love adventure,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and I stay true to what I believe in.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0A4C3F-BEC3-40AD-A472-8EBD9993C3E0}">
  <ds:schemaRefs>
    <ds:schemaRef ds:uri="http://purl.org/dc/terms/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dfb70dee-856e-4f2b-acb0-69cc78a19ca7"/>
    <ds:schemaRef ds:uri="6d941a29-99fa-429a-8275-e12318b4b811"/>
    <ds:schemaRef ds:uri="http://www.w3.org/XML/1998/namespace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10889</TotalTime>
  <Words>176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Papa Nyan Andoh</cp:lastModifiedBy>
  <cp:revision>81</cp:revision>
  <dcterms:created xsi:type="dcterms:W3CDTF">2022-11-27T12:58:00Z</dcterms:created>
  <dcterms:modified xsi:type="dcterms:W3CDTF">2025-07-06T10:24:56Z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